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C148E6-044E-41A8-8F3D-E36B1F6CE69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748FF9-BEBB-488F-9649-E5DCA3917D56}">
      <dgm:prSet/>
      <dgm:spPr/>
      <dgm:t>
        <a:bodyPr/>
        <a:lstStyle/>
        <a:p>
          <a:r>
            <a:rPr lang="en-IN"/>
            <a:t>Pure Components will compare the prev state with current state , prev props with current props and will re-render only where there is state difference or shallow comparison is true on props. </a:t>
          </a:r>
          <a:endParaRPr lang="en-US"/>
        </a:p>
      </dgm:t>
    </dgm:pt>
    <dgm:pt modelId="{E18291B1-F87F-4BFF-88A7-4B03EB997AFE}" type="parTrans" cxnId="{043D110B-B323-4B34-956B-96E59033798C}">
      <dgm:prSet/>
      <dgm:spPr/>
      <dgm:t>
        <a:bodyPr/>
        <a:lstStyle/>
        <a:p>
          <a:endParaRPr lang="en-US"/>
        </a:p>
      </dgm:t>
    </dgm:pt>
    <dgm:pt modelId="{C64DA636-7FDD-43A9-9FAF-2517CC1534AF}" type="sibTrans" cxnId="{043D110B-B323-4B34-956B-96E59033798C}">
      <dgm:prSet/>
      <dgm:spPr/>
      <dgm:t>
        <a:bodyPr/>
        <a:lstStyle/>
        <a:p>
          <a:endParaRPr lang="en-US"/>
        </a:p>
      </dgm:t>
    </dgm:pt>
    <dgm:pt modelId="{3206D681-0CD5-4D01-A08C-661525F523BB}">
      <dgm:prSet/>
      <dgm:spPr/>
      <dgm:t>
        <a:bodyPr/>
        <a:lstStyle/>
        <a:p>
          <a:r>
            <a:rPr lang="en-IN"/>
            <a:t>Should Component update will happen only when the difference is true</a:t>
          </a:r>
          <a:endParaRPr lang="en-US"/>
        </a:p>
      </dgm:t>
    </dgm:pt>
    <dgm:pt modelId="{6746D869-DACD-4585-9DF8-96866DE6D8B6}" type="parTrans" cxnId="{8FE072F6-A2F4-417D-9DF7-549E85575251}">
      <dgm:prSet/>
      <dgm:spPr/>
      <dgm:t>
        <a:bodyPr/>
        <a:lstStyle/>
        <a:p>
          <a:endParaRPr lang="en-US"/>
        </a:p>
      </dgm:t>
    </dgm:pt>
    <dgm:pt modelId="{3B6DE5E0-5E56-4851-ADB9-C90D629C8F9F}" type="sibTrans" cxnId="{8FE072F6-A2F4-417D-9DF7-549E85575251}">
      <dgm:prSet/>
      <dgm:spPr/>
      <dgm:t>
        <a:bodyPr/>
        <a:lstStyle/>
        <a:p>
          <a:endParaRPr lang="en-US"/>
        </a:p>
      </dgm:t>
    </dgm:pt>
    <dgm:pt modelId="{AB4D0EB1-CBE5-44B2-A5F7-93FAB48FCCF0}" type="pres">
      <dgm:prSet presAssocID="{6BC148E6-044E-41A8-8F3D-E36B1F6CE6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5434E4-AE6F-4ED2-B124-7F5A880930B2}" type="pres">
      <dgm:prSet presAssocID="{9D748FF9-BEBB-488F-9649-E5DCA3917D56}" presName="hierRoot1" presStyleCnt="0"/>
      <dgm:spPr/>
    </dgm:pt>
    <dgm:pt modelId="{C7468902-51AE-4CB3-ACA4-E9BAF890035A}" type="pres">
      <dgm:prSet presAssocID="{9D748FF9-BEBB-488F-9649-E5DCA3917D56}" presName="composite" presStyleCnt="0"/>
      <dgm:spPr/>
    </dgm:pt>
    <dgm:pt modelId="{0E1160EA-E716-4BBA-861E-6AC9B071F320}" type="pres">
      <dgm:prSet presAssocID="{9D748FF9-BEBB-488F-9649-E5DCA3917D56}" presName="background" presStyleLbl="node0" presStyleIdx="0" presStyleCnt="2"/>
      <dgm:spPr/>
    </dgm:pt>
    <dgm:pt modelId="{9F3ADE39-901E-492D-B10F-17D2E30DCDC3}" type="pres">
      <dgm:prSet presAssocID="{9D748FF9-BEBB-488F-9649-E5DCA3917D56}" presName="text" presStyleLbl="fgAcc0" presStyleIdx="0" presStyleCnt="2">
        <dgm:presLayoutVars>
          <dgm:chPref val="3"/>
        </dgm:presLayoutVars>
      </dgm:prSet>
      <dgm:spPr/>
    </dgm:pt>
    <dgm:pt modelId="{E1C586A5-7861-4CDD-AC3A-C5F2A1370536}" type="pres">
      <dgm:prSet presAssocID="{9D748FF9-BEBB-488F-9649-E5DCA3917D56}" presName="hierChild2" presStyleCnt="0"/>
      <dgm:spPr/>
    </dgm:pt>
    <dgm:pt modelId="{DCD3B89D-54AB-4F25-9EEB-9BAA3040A522}" type="pres">
      <dgm:prSet presAssocID="{3206D681-0CD5-4D01-A08C-661525F523BB}" presName="hierRoot1" presStyleCnt="0"/>
      <dgm:spPr/>
    </dgm:pt>
    <dgm:pt modelId="{667AE306-0478-449A-8C49-6538A01ED1C0}" type="pres">
      <dgm:prSet presAssocID="{3206D681-0CD5-4D01-A08C-661525F523BB}" presName="composite" presStyleCnt="0"/>
      <dgm:spPr/>
    </dgm:pt>
    <dgm:pt modelId="{92226A73-BB95-4414-9A00-AD8DE07DEEDF}" type="pres">
      <dgm:prSet presAssocID="{3206D681-0CD5-4D01-A08C-661525F523BB}" presName="background" presStyleLbl="node0" presStyleIdx="1" presStyleCnt="2"/>
      <dgm:spPr/>
    </dgm:pt>
    <dgm:pt modelId="{751A9077-02B3-4D61-ADF5-97C60F8E9AD7}" type="pres">
      <dgm:prSet presAssocID="{3206D681-0CD5-4D01-A08C-661525F523BB}" presName="text" presStyleLbl="fgAcc0" presStyleIdx="1" presStyleCnt="2">
        <dgm:presLayoutVars>
          <dgm:chPref val="3"/>
        </dgm:presLayoutVars>
      </dgm:prSet>
      <dgm:spPr/>
    </dgm:pt>
    <dgm:pt modelId="{BAE8284F-60D3-4877-AD53-C11837256D6E}" type="pres">
      <dgm:prSet presAssocID="{3206D681-0CD5-4D01-A08C-661525F523BB}" presName="hierChild2" presStyleCnt="0"/>
      <dgm:spPr/>
    </dgm:pt>
  </dgm:ptLst>
  <dgm:cxnLst>
    <dgm:cxn modelId="{043D110B-B323-4B34-956B-96E59033798C}" srcId="{6BC148E6-044E-41A8-8F3D-E36B1F6CE69D}" destId="{9D748FF9-BEBB-488F-9649-E5DCA3917D56}" srcOrd="0" destOrd="0" parTransId="{E18291B1-F87F-4BFF-88A7-4B03EB997AFE}" sibTransId="{C64DA636-7FDD-43A9-9FAF-2517CC1534AF}"/>
    <dgm:cxn modelId="{3BDBF23F-6559-4576-A3BB-F6F74FFF0F4E}" type="presOf" srcId="{9D748FF9-BEBB-488F-9649-E5DCA3917D56}" destId="{9F3ADE39-901E-492D-B10F-17D2E30DCDC3}" srcOrd="0" destOrd="0" presId="urn:microsoft.com/office/officeart/2005/8/layout/hierarchy1"/>
    <dgm:cxn modelId="{2C0E304E-8A72-4ED0-A868-25C08AA8F105}" type="presOf" srcId="{6BC148E6-044E-41A8-8F3D-E36B1F6CE69D}" destId="{AB4D0EB1-CBE5-44B2-A5F7-93FAB48FCCF0}" srcOrd="0" destOrd="0" presId="urn:microsoft.com/office/officeart/2005/8/layout/hierarchy1"/>
    <dgm:cxn modelId="{134EBB8A-D381-4939-A582-B3260A4D19EF}" type="presOf" srcId="{3206D681-0CD5-4D01-A08C-661525F523BB}" destId="{751A9077-02B3-4D61-ADF5-97C60F8E9AD7}" srcOrd="0" destOrd="0" presId="urn:microsoft.com/office/officeart/2005/8/layout/hierarchy1"/>
    <dgm:cxn modelId="{8FE072F6-A2F4-417D-9DF7-549E85575251}" srcId="{6BC148E6-044E-41A8-8F3D-E36B1F6CE69D}" destId="{3206D681-0CD5-4D01-A08C-661525F523BB}" srcOrd="1" destOrd="0" parTransId="{6746D869-DACD-4585-9DF8-96866DE6D8B6}" sibTransId="{3B6DE5E0-5E56-4851-ADB9-C90D629C8F9F}"/>
    <dgm:cxn modelId="{655B7301-A62A-4D6D-BD1B-F90910AD928F}" type="presParOf" srcId="{AB4D0EB1-CBE5-44B2-A5F7-93FAB48FCCF0}" destId="{375434E4-AE6F-4ED2-B124-7F5A880930B2}" srcOrd="0" destOrd="0" presId="urn:microsoft.com/office/officeart/2005/8/layout/hierarchy1"/>
    <dgm:cxn modelId="{ECBCE705-000C-4668-9645-8A59EFF8B660}" type="presParOf" srcId="{375434E4-AE6F-4ED2-B124-7F5A880930B2}" destId="{C7468902-51AE-4CB3-ACA4-E9BAF890035A}" srcOrd="0" destOrd="0" presId="urn:microsoft.com/office/officeart/2005/8/layout/hierarchy1"/>
    <dgm:cxn modelId="{FC4D6A50-C8FB-43FB-8DDA-D3741DE4E992}" type="presParOf" srcId="{C7468902-51AE-4CB3-ACA4-E9BAF890035A}" destId="{0E1160EA-E716-4BBA-861E-6AC9B071F320}" srcOrd="0" destOrd="0" presId="urn:microsoft.com/office/officeart/2005/8/layout/hierarchy1"/>
    <dgm:cxn modelId="{356B7BB2-3480-49B2-961E-29247C6C5695}" type="presParOf" srcId="{C7468902-51AE-4CB3-ACA4-E9BAF890035A}" destId="{9F3ADE39-901E-492D-B10F-17D2E30DCDC3}" srcOrd="1" destOrd="0" presId="urn:microsoft.com/office/officeart/2005/8/layout/hierarchy1"/>
    <dgm:cxn modelId="{9D551914-2F15-4C10-A425-B303822E3CA0}" type="presParOf" srcId="{375434E4-AE6F-4ED2-B124-7F5A880930B2}" destId="{E1C586A5-7861-4CDD-AC3A-C5F2A1370536}" srcOrd="1" destOrd="0" presId="urn:microsoft.com/office/officeart/2005/8/layout/hierarchy1"/>
    <dgm:cxn modelId="{4F3DED62-6A0F-457E-AE79-15FA4F4E245E}" type="presParOf" srcId="{AB4D0EB1-CBE5-44B2-A5F7-93FAB48FCCF0}" destId="{DCD3B89D-54AB-4F25-9EEB-9BAA3040A522}" srcOrd="1" destOrd="0" presId="urn:microsoft.com/office/officeart/2005/8/layout/hierarchy1"/>
    <dgm:cxn modelId="{60C1C743-CCEA-40FF-A8C9-7B44A5EEBBD2}" type="presParOf" srcId="{DCD3B89D-54AB-4F25-9EEB-9BAA3040A522}" destId="{667AE306-0478-449A-8C49-6538A01ED1C0}" srcOrd="0" destOrd="0" presId="urn:microsoft.com/office/officeart/2005/8/layout/hierarchy1"/>
    <dgm:cxn modelId="{FA70C950-3C9E-4C8F-BC48-E7331171B2DE}" type="presParOf" srcId="{667AE306-0478-449A-8C49-6538A01ED1C0}" destId="{92226A73-BB95-4414-9A00-AD8DE07DEEDF}" srcOrd="0" destOrd="0" presId="urn:microsoft.com/office/officeart/2005/8/layout/hierarchy1"/>
    <dgm:cxn modelId="{BB0AEC41-FF22-42EE-8193-97C377C256C0}" type="presParOf" srcId="{667AE306-0478-449A-8C49-6538A01ED1C0}" destId="{751A9077-02B3-4D61-ADF5-97C60F8E9AD7}" srcOrd="1" destOrd="0" presId="urn:microsoft.com/office/officeart/2005/8/layout/hierarchy1"/>
    <dgm:cxn modelId="{ABCD6FDD-C89B-4A93-89C4-5CD4FA73E6D5}" type="presParOf" srcId="{DCD3B89D-54AB-4F25-9EEB-9BAA3040A522}" destId="{BAE8284F-60D3-4877-AD53-C11837256D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160EA-E716-4BBA-861E-6AC9B071F320}">
      <dsp:nvSpPr>
        <dsp:cNvPr id="0" name=""/>
        <dsp:cNvSpPr/>
      </dsp:nvSpPr>
      <dsp:spPr>
        <a:xfrm>
          <a:off x="229519" y="1523"/>
          <a:ext cx="4240557" cy="2692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3ADE39-901E-492D-B10F-17D2E30DCDC3}">
      <dsp:nvSpPr>
        <dsp:cNvPr id="0" name=""/>
        <dsp:cNvSpPr/>
      </dsp:nvSpPr>
      <dsp:spPr>
        <a:xfrm>
          <a:off x="700693" y="449138"/>
          <a:ext cx="4240557" cy="2692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Pure Components will compare the prev state with current state , prev props with current props and will re-render only where there is state difference or shallow comparison is true on props. </a:t>
          </a:r>
          <a:endParaRPr lang="en-US" sz="2500" kern="1200"/>
        </a:p>
      </dsp:txBody>
      <dsp:txXfrm>
        <a:off x="779561" y="528006"/>
        <a:ext cx="4082821" cy="2535018"/>
      </dsp:txXfrm>
    </dsp:sp>
    <dsp:sp modelId="{92226A73-BB95-4414-9A00-AD8DE07DEEDF}">
      <dsp:nvSpPr>
        <dsp:cNvPr id="0" name=""/>
        <dsp:cNvSpPr/>
      </dsp:nvSpPr>
      <dsp:spPr>
        <a:xfrm>
          <a:off x="5412424" y="1523"/>
          <a:ext cx="4240557" cy="2692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1A9077-02B3-4D61-ADF5-97C60F8E9AD7}">
      <dsp:nvSpPr>
        <dsp:cNvPr id="0" name=""/>
        <dsp:cNvSpPr/>
      </dsp:nvSpPr>
      <dsp:spPr>
        <a:xfrm>
          <a:off x="5883597" y="449138"/>
          <a:ext cx="4240557" cy="2692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Should Component update will happen only when the difference is true</a:t>
          </a:r>
          <a:endParaRPr lang="en-US" sz="2500" kern="1200"/>
        </a:p>
      </dsp:txBody>
      <dsp:txXfrm>
        <a:off x="5962465" y="528006"/>
        <a:ext cx="4082821" cy="2535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9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2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19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4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96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88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9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5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3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3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5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4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5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9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2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60" r:id="rId10"/>
    <p:sldLayoutId id="2147483671" r:id="rId11"/>
    <p:sldLayoutId id="2147483662" r:id="rId12"/>
    <p:sldLayoutId id="2147483670" r:id="rId13"/>
    <p:sldLayoutId id="2147483664" r:id="rId14"/>
    <p:sldLayoutId id="2147483665" r:id="rId15"/>
    <p:sldLayoutId id="2147483669" r:id="rId16"/>
    <p:sldLayoutId id="214748366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2CFA8-B43B-449B-8C70-0A11B5B4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IN" sz="4200" dirty="0"/>
              <a:t>Tutorial 45 : Pure </a:t>
            </a:r>
            <a:r>
              <a:rPr lang="en-IN" sz="4200" dirty="0" err="1"/>
              <a:t>Compoments</a:t>
            </a:r>
            <a:r>
              <a:rPr lang="en-IN" sz="4200" dirty="0"/>
              <a:t> Vs </a:t>
            </a:r>
            <a:r>
              <a:rPr lang="en-IN" sz="4200" dirty="0" err="1"/>
              <a:t>Compoments</a:t>
            </a:r>
            <a:endParaRPr lang="en-IN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2A13A-0CA4-47CB-90BC-CAE08930C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B1793B"/>
                </a:solidFill>
              </a:rPr>
              <a:t>SATHISH KUMAR JAYACHANDRAN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CFA4D-CC54-4C6C-A5D6-782F1446D1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42"/>
          <a:stretch/>
        </p:blipFill>
        <p:spPr>
          <a:xfrm>
            <a:off x="5325001" y="314753"/>
            <a:ext cx="6197668" cy="3470780"/>
          </a:xfrm>
          <a:prstGeom prst="rect">
            <a:avLst/>
          </a:prstGeom>
        </p:spPr>
      </p:pic>
      <p:pic>
        <p:nvPicPr>
          <p:cNvPr id="6" name="Picture 5" descr="A person taking a selfie in a room&#10;&#10;Description automatically generated">
            <a:extLst>
              <a:ext uri="{FF2B5EF4-FFF2-40B4-BE49-F238E27FC236}">
                <a16:creationId xmlns:a16="http://schemas.microsoft.com/office/drawing/2014/main" id="{55C2BA6A-612B-4D71-8968-9B02E1670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591" y="3902541"/>
            <a:ext cx="28289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C5C5-2314-4F8A-AA78-3D137C0E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Pure Components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E2F7C1-AAE9-44E4-BC3E-6B3F4FE92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130901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425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3C34E-837C-4E4A-BE83-3C11046AB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889" y="1097280"/>
            <a:ext cx="6043875" cy="4626864"/>
          </a:xfrm>
        </p:spPr>
        <p:txBody>
          <a:bodyPr anchor="ctr">
            <a:normAutofit/>
          </a:bodyPr>
          <a:lstStyle/>
          <a:p>
            <a:pPr algn="r"/>
            <a:r>
              <a:rPr lang="en-IN">
                <a:solidFill>
                  <a:schemeClr val="tx1"/>
                </a:solidFill>
              </a:rPr>
              <a:t>Why to use Pure Component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7B1AE-F350-4034-932D-0E1E14756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2028" y="1097280"/>
            <a:ext cx="3256177" cy="4626863"/>
          </a:xfrm>
        </p:spPr>
        <p:txBody>
          <a:bodyPr anchor="ctr">
            <a:normAutofit/>
          </a:bodyPr>
          <a:lstStyle/>
          <a:p>
            <a:pPr algn="l"/>
            <a:r>
              <a:rPr lang="en-IN" dirty="0"/>
              <a:t>Avoid duplicate re-rendering for the same value in a component. </a:t>
            </a:r>
          </a:p>
          <a:p>
            <a:pPr algn="l"/>
            <a:r>
              <a:rPr lang="en-IN" dirty="0"/>
              <a:t>Essential when your application needs performance boost.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080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_2SEEDS">
      <a:dk1>
        <a:srgbClr val="000000"/>
      </a:dk1>
      <a:lt1>
        <a:srgbClr val="FFFFFF"/>
      </a:lt1>
      <a:dk2>
        <a:srgbClr val="253C22"/>
      </a:dk2>
      <a:lt2>
        <a:srgbClr val="E2E5E8"/>
      </a:lt2>
      <a:accent1>
        <a:srgbClr val="B1793B"/>
      </a:accent1>
      <a:accent2>
        <a:srgbClr val="C3594D"/>
      </a:accent2>
      <a:accent3>
        <a:srgbClr val="AAA343"/>
      </a:accent3>
      <a:accent4>
        <a:srgbClr val="7AB13B"/>
      </a:accent4>
      <a:accent5>
        <a:srgbClr val="54B547"/>
      </a:accent5>
      <a:accent6>
        <a:srgbClr val="3BB15E"/>
      </a:accent6>
      <a:hlink>
        <a:srgbClr val="319333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80</Words>
  <Application>Microsoft Office PowerPoint</Application>
  <PresentationFormat>Widescreen</PresentationFormat>
  <Paragraphs>8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Calisto MT</vt:lpstr>
      <vt:lpstr>Wingdings 2</vt:lpstr>
      <vt:lpstr>SlateVTI</vt:lpstr>
      <vt:lpstr>Tutorial 45 : Pure Compoments Vs Compoments</vt:lpstr>
      <vt:lpstr>Pure Components</vt:lpstr>
      <vt:lpstr>Why to use Pure Component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45 : Pure Compoments Vs Compoments</dc:title>
  <dc:creator>Sathish Kumar</dc:creator>
  <cp:lastModifiedBy>Sathish Kumar</cp:lastModifiedBy>
  <cp:revision>2</cp:revision>
  <dcterms:created xsi:type="dcterms:W3CDTF">2020-05-13T22:03:16Z</dcterms:created>
  <dcterms:modified xsi:type="dcterms:W3CDTF">2020-05-13T23:15:47Z</dcterms:modified>
</cp:coreProperties>
</file>